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1"/>
  </p:notesMasterIdLst>
  <p:sldIdLst>
    <p:sldId id="263" r:id="rId4"/>
    <p:sldId id="413" r:id="rId5"/>
    <p:sldId id="414" r:id="rId6"/>
    <p:sldId id="398" r:id="rId7"/>
    <p:sldId id="369" r:id="rId8"/>
    <p:sldId id="412" r:id="rId9"/>
    <p:sldId id="403" r:id="rId10"/>
    <p:sldId id="404" r:id="rId11"/>
    <p:sldId id="405" r:id="rId12"/>
    <p:sldId id="406" r:id="rId13"/>
    <p:sldId id="344" r:id="rId14"/>
    <p:sldId id="407" r:id="rId15"/>
    <p:sldId id="408" r:id="rId16"/>
    <p:sldId id="409" r:id="rId17"/>
    <p:sldId id="375" r:id="rId18"/>
    <p:sldId id="410" r:id="rId19"/>
    <p:sldId id="411" r:id="rId20"/>
  </p:sldIdLst>
  <p:sldSz cx="12192000" cy="6858000"/>
  <p:notesSz cx="6858000" cy="9144000"/>
  <p:defaultTextStyle>
    <a:defPPr>
      <a:defRPr lang="nl-NL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728F65-8FBC-4E12-A4E5-5636C3483E7E}" v="9" dt="2019-02-27T08:49:16.5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9" autoAdjust="0"/>
    <p:restoredTop sz="87304" autoAdjust="0"/>
  </p:normalViewPr>
  <p:slideViewPr>
    <p:cSldViewPr snapToGrid="0">
      <p:cViewPr varScale="1">
        <p:scale>
          <a:sx n="76" d="100"/>
          <a:sy n="76" d="100"/>
        </p:scale>
        <p:origin x="43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515"/>
    </p:cViewPr>
  </p:sorterViewPr>
  <p:notesViewPr>
    <p:cSldViewPr snapToGrid="0">
      <p:cViewPr varScale="1">
        <p:scale>
          <a:sx n="64" d="100"/>
          <a:sy n="64" d="100"/>
        </p:scale>
        <p:origin x="-309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.willem.kooi@interaccess.nl" userId="97efbf116aa12408" providerId="LiveId" clId="{B1FBF0B7-CA1D-4AC1-BE98-F73E414361C7}"/>
    <pc:docChg chg="custSel addSld delSld modSld sldOrd">
      <pc:chgData name="jan.willem.kooi@interaccess.nl" userId="97efbf116aa12408" providerId="LiveId" clId="{B1FBF0B7-CA1D-4AC1-BE98-F73E414361C7}" dt="2019-02-27T08:52:11.457" v="567" actId="115"/>
      <pc:docMkLst>
        <pc:docMk/>
      </pc:docMkLst>
      <pc:sldChg chg="modSp">
        <pc:chgData name="jan.willem.kooi@interaccess.nl" userId="97efbf116aa12408" providerId="LiveId" clId="{B1FBF0B7-CA1D-4AC1-BE98-F73E414361C7}" dt="2019-02-27T08:20:04.315" v="55" actId="20577"/>
        <pc:sldMkLst>
          <pc:docMk/>
          <pc:sldMk cId="0" sldId="263"/>
        </pc:sldMkLst>
        <pc:spChg chg="mod">
          <ac:chgData name="jan.willem.kooi@interaccess.nl" userId="97efbf116aa12408" providerId="LiveId" clId="{B1FBF0B7-CA1D-4AC1-BE98-F73E414361C7}" dt="2019-02-27T08:20:04.315" v="55" actId="20577"/>
          <ac:spMkLst>
            <pc:docMk/>
            <pc:sldMk cId="0" sldId="263"/>
            <ac:spMk id="5123" creationId="{418698A8-B3BD-4D86-9B08-2CCC9941D8E5}"/>
          </ac:spMkLst>
        </pc:spChg>
      </pc:sldChg>
      <pc:sldChg chg="del">
        <pc:chgData name="jan.willem.kooi@interaccess.nl" userId="97efbf116aa12408" providerId="LiveId" clId="{B1FBF0B7-CA1D-4AC1-BE98-F73E414361C7}" dt="2019-02-27T08:20:25.038" v="56" actId="2696"/>
        <pc:sldMkLst>
          <pc:docMk/>
          <pc:sldMk cId="1483780786" sldId="353"/>
        </pc:sldMkLst>
      </pc:sldChg>
      <pc:sldChg chg="ord">
        <pc:chgData name="jan.willem.kooi@interaccess.nl" userId="97efbf116aa12408" providerId="LiveId" clId="{B1FBF0B7-CA1D-4AC1-BE98-F73E414361C7}" dt="2019-02-27T08:21:45.796" v="59"/>
        <pc:sldMkLst>
          <pc:docMk/>
          <pc:sldMk cId="1986414659" sldId="398"/>
        </pc:sldMkLst>
      </pc:sldChg>
      <pc:sldChg chg="addSp delSp modSp add ord">
        <pc:chgData name="jan.willem.kooi@interaccess.nl" userId="97efbf116aa12408" providerId="LiveId" clId="{B1FBF0B7-CA1D-4AC1-BE98-F73E414361C7}" dt="2019-02-27T08:52:11.457" v="567" actId="115"/>
        <pc:sldMkLst>
          <pc:docMk/>
          <pc:sldMk cId="1430576019" sldId="413"/>
        </pc:sldMkLst>
        <pc:spChg chg="add del mod">
          <ac:chgData name="jan.willem.kooi@interaccess.nl" userId="97efbf116aa12408" providerId="LiveId" clId="{B1FBF0B7-CA1D-4AC1-BE98-F73E414361C7}" dt="2019-02-27T08:22:34.020" v="68" actId="20577"/>
          <ac:spMkLst>
            <pc:docMk/>
            <pc:sldMk cId="1430576019" sldId="413"/>
            <ac:spMk id="2" creationId="{DCE9A620-AB21-4333-9806-A9F0CF3731F7}"/>
          </ac:spMkLst>
        </pc:spChg>
        <pc:spChg chg="add del mod">
          <ac:chgData name="jan.willem.kooi@interaccess.nl" userId="97efbf116aa12408" providerId="LiveId" clId="{B1FBF0B7-CA1D-4AC1-BE98-F73E414361C7}" dt="2019-02-27T08:52:11.457" v="567" actId="115"/>
          <ac:spMkLst>
            <pc:docMk/>
            <pc:sldMk cId="1430576019" sldId="413"/>
            <ac:spMk id="3" creationId="{998F0AB5-0EC4-41D6-AE05-20275AF84AA3}"/>
          </ac:spMkLst>
        </pc:spChg>
        <pc:spChg chg="add del">
          <ac:chgData name="jan.willem.kooi@interaccess.nl" userId="97efbf116aa12408" providerId="LiveId" clId="{B1FBF0B7-CA1D-4AC1-BE98-F73E414361C7}" dt="2019-02-27T08:22:29.146" v="62" actId="478"/>
          <ac:spMkLst>
            <pc:docMk/>
            <pc:sldMk cId="1430576019" sldId="413"/>
            <ac:spMk id="4" creationId="{6CAC7EC8-BB1A-4038-97E4-9DCE04DE9A1A}"/>
          </ac:spMkLst>
        </pc:spChg>
        <pc:spChg chg="add del mod">
          <ac:chgData name="jan.willem.kooi@interaccess.nl" userId="97efbf116aa12408" providerId="LiveId" clId="{B1FBF0B7-CA1D-4AC1-BE98-F73E414361C7}" dt="2019-02-27T08:22:03.486" v="61"/>
          <ac:spMkLst>
            <pc:docMk/>
            <pc:sldMk cId="1430576019" sldId="413"/>
            <ac:spMk id="5" creationId="{079F5367-852B-4606-8F10-1EADADDEA16A}"/>
          </ac:spMkLst>
        </pc:spChg>
      </pc:sldChg>
      <pc:sldChg chg="add ord">
        <pc:chgData name="jan.willem.kooi@interaccess.nl" userId="97efbf116aa12408" providerId="LiveId" clId="{B1FBF0B7-CA1D-4AC1-BE98-F73E414361C7}" dt="2019-02-27T08:49:16.555" v="557"/>
        <pc:sldMkLst>
          <pc:docMk/>
          <pc:sldMk cId="2494574923" sldId="4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A0B8B828-6ECC-41DD-8ABF-FE29E39333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4B571AB-6C86-4F7E-82F8-7C0568342D6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3135155-EAAE-461A-A8DA-74DA39E0443B}" type="datetimeFigureOut">
              <a:rPr lang="nl-NL"/>
              <a:pPr>
                <a:defRPr/>
              </a:pPr>
              <a:t>27-2-2019</a:t>
            </a:fld>
            <a:endParaRPr lang="nl-NL"/>
          </a:p>
        </p:txBody>
      </p:sp>
      <p:sp>
        <p:nvSpPr>
          <p:cNvPr id="4" name="Tijdelijke aanduiding voor dia-afbeelding 3">
            <a:extLst>
              <a:ext uri="{FF2B5EF4-FFF2-40B4-BE49-F238E27FC236}">
                <a16:creationId xmlns:a16="http://schemas.microsoft.com/office/drawing/2014/main" id="{2DA9F57A-75DF-461F-967C-C27BA5A35C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>
            <a:extLst>
              <a:ext uri="{FF2B5EF4-FFF2-40B4-BE49-F238E27FC236}">
                <a16:creationId xmlns:a16="http://schemas.microsoft.com/office/drawing/2014/main" id="{F24C726C-6CAD-4F31-B378-8B9318BEF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26035AF-CDFF-4FFA-B04D-1EF3C03546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1FAC54A-E261-4E0B-B078-6EE68E28E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C25858F0-C361-4FCA-A33D-CB95A133224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jdelijke aanduiding voor dia-afbeelding 1">
            <a:extLst>
              <a:ext uri="{FF2B5EF4-FFF2-40B4-BE49-F238E27FC236}">
                <a16:creationId xmlns:a16="http://schemas.microsoft.com/office/drawing/2014/main" id="{08827CE3-DC82-47EF-9449-4BDC31F1A9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Tijdelijke aanduiding voor notities 2">
            <a:extLst>
              <a:ext uri="{FF2B5EF4-FFF2-40B4-BE49-F238E27FC236}">
                <a16:creationId xmlns:a16="http://schemas.microsoft.com/office/drawing/2014/main" id="{EA80032A-9BB9-4587-A432-D1F51E17555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6148" name="Tijdelijke aanduiding voor dianummer 3">
            <a:extLst>
              <a:ext uri="{FF2B5EF4-FFF2-40B4-BE49-F238E27FC236}">
                <a16:creationId xmlns:a16="http://schemas.microsoft.com/office/drawing/2014/main" id="{12FF097A-5539-412A-B1D6-F782CBB5F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B9847B1-1491-4680-9CA0-BBD452851982}" type="slidenum">
              <a:rPr lang="nl-NL" altLang="nl-NL"/>
              <a:pPr>
                <a:spcBef>
                  <a:spcPct val="0"/>
                </a:spcBef>
              </a:pPr>
              <a:t>1</a:t>
            </a:fld>
            <a:endParaRPr lang="nl-NL" altLang="nl-N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052751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775144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024930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37831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16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931434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17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777833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883570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jdelijke aanduiding voor dia-afbeelding 1">
            <a:extLst>
              <a:ext uri="{FF2B5EF4-FFF2-40B4-BE49-F238E27FC236}">
                <a16:creationId xmlns:a16="http://schemas.microsoft.com/office/drawing/2014/main" id="{CA3C679D-2432-473E-8965-B41869D7EA2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Tijdelijke aanduiding voor notities 2">
            <a:extLst>
              <a:ext uri="{FF2B5EF4-FFF2-40B4-BE49-F238E27FC236}">
                <a16:creationId xmlns:a16="http://schemas.microsoft.com/office/drawing/2014/main" id="{F09267E6-8DB4-49D6-86C4-FF2807FE08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8196" name="Tijdelijke aanduiding voor dianummer 3">
            <a:extLst>
              <a:ext uri="{FF2B5EF4-FFF2-40B4-BE49-F238E27FC236}">
                <a16:creationId xmlns:a16="http://schemas.microsoft.com/office/drawing/2014/main" id="{3C8BB9CF-B806-4A7D-9977-0621FF00C2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35CD56D-9320-49E4-B11D-D75DC69513BC}" type="slidenum">
              <a:rPr lang="nl-NL" altLang="nl-NL"/>
              <a:pPr>
                <a:spcBef>
                  <a:spcPct val="0"/>
                </a:spcBef>
              </a:pPr>
              <a:t>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143182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5</a:t>
            </a:fld>
            <a:endParaRPr lang="nl-NL" altLang="nl-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861460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7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776670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8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190096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9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185313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10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15710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959B83-BEE0-45A0-8021-9A6FBF74C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E699FC-623E-493E-AADC-9CE5AB4147E8}" type="datetimeFigureOut">
              <a:rPr lang="nl-NL"/>
              <a:pPr>
                <a:defRPr/>
              </a:pPr>
              <a:t>27-2-2019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28ECA2F-2A5A-4655-9215-3D866F622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944B38C-CAA3-4BFC-8A00-898F4F207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76DB04-0DAA-479A-BD0B-7AE5D3FC6F10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94286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E0130C3-3691-4D3D-8F33-E11374F0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FF4E64-24C9-4910-8F57-2AD622931C5B}" type="datetimeFigureOut">
              <a:rPr lang="nl-NL"/>
              <a:pPr>
                <a:defRPr/>
              </a:pPr>
              <a:t>27-2-2019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BFFB4A-238D-4C06-B1B8-D9C7A2752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E18BA2-E65E-45B9-91D1-2884A7F11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595463-5AB7-489F-BBD8-E5E9DF3783A0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723074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71CDCFB-F862-4054-B4BD-44D1FCFB7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455055-71C5-4C9A-B4BD-3C9373D3E2A5}" type="datetimeFigureOut">
              <a:rPr lang="nl-NL"/>
              <a:pPr>
                <a:defRPr/>
              </a:pPr>
              <a:t>27-2-2019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BDEB70-0728-4DF8-9632-DAFD23129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8ED6B5C-5B8B-4240-9950-19CBF0A94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E3F10-C9AF-4366-B4A8-81789E102D77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923612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oorbl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47999" y="2879999"/>
            <a:ext cx="10272000" cy="1089600"/>
          </a:xfrm>
          <a:prstGeom prst="rect">
            <a:avLst/>
          </a:prstGeom>
        </p:spPr>
        <p:txBody>
          <a:bodyPr lIns="0" tIns="0" rIns="0" bIns="0"/>
          <a:lstStyle>
            <a:lvl1pPr>
              <a:defRPr sz="6700" b="1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247999" y="3969599"/>
            <a:ext cx="10272000" cy="11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/>
              <a:buNone/>
              <a:defRPr sz="4500" baseline="0">
                <a:solidFill>
                  <a:srgbClr val="FFFFFF"/>
                </a:solidFill>
              </a:defRPr>
            </a:lvl1pPr>
            <a:lvl2pPr marL="609218" indent="0">
              <a:buFont typeface="Arial"/>
              <a:buNone/>
              <a:defRPr/>
            </a:lvl2pPr>
            <a:lvl3pPr marL="1218432" indent="0">
              <a:buFont typeface="Arial"/>
              <a:buNone/>
              <a:defRPr/>
            </a:lvl3pPr>
            <a:lvl4pPr marL="1827653" indent="0">
              <a:buFont typeface="Arial"/>
              <a:buNone/>
              <a:defRPr/>
            </a:lvl4pPr>
            <a:lvl5pPr marL="2436864" indent="0">
              <a:buFont typeface="Arial"/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13">
            <a:extLst>
              <a:ext uri="{FF2B5EF4-FFF2-40B4-BE49-F238E27FC236}">
                <a16:creationId xmlns:a16="http://schemas.microsoft.com/office/drawing/2014/main" id="{B391C641-5C4E-483F-B20D-74387BA9C3F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249363" y="6402388"/>
            <a:ext cx="1817687" cy="455612"/>
          </a:xfrm>
        </p:spPr>
        <p:txBody>
          <a:bodyPr lIns="0" tIns="0" rIns="0" bIns="0" anchor="t" anchorCtr="0"/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E335AE6-5D61-4F4A-99DF-E0495004DDFF}" type="datetime4">
              <a:rPr lang="nl-NL"/>
              <a:pPr>
                <a:defRPr/>
              </a:pPr>
              <a:t>27 februari 2019</a:t>
            </a:fld>
            <a:endParaRPr lang="nl-NL" dirty="0"/>
          </a:p>
        </p:txBody>
      </p:sp>
      <p:sp>
        <p:nvSpPr>
          <p:cNvPr id="5" name="Tijdelijke aanduiding voor voettekst 14">
            <a:extLst>
              <a:ext uri="{FF2B5EF4-FFF2-40B4-BE49-F238E27FC236}">
                <a16:creationId xmlns:a16="http://schemas.microsoft.com/office/drawing/2014/main" id="{7D26DEA7-F6C4-4DF4-916B-ED77314773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9739313" y="6402388"/>
            <a:ext cx="1781175" cy="455612"/>
          </a:xfrm>
        </p:spPr>
        <p:txBody>
          <a:bodyPr lIns="0" tIns="0" rIns="0" bIns="0" anchor="t" anchorCtr="0"/>
          <a:lstStyle>
            <a:lvl1pPr algn="r">
              <a:defRPr sz="15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nl-NL"/>
              <a:t>Versie</a:t>
            </a:r>
          </a:p>
        </p:txBody>
      </p:sp>
    </p:spTree>
    <p:extLst>
      <p:ext uri="{BB962C8B-B14F-4D97-AF65-F5344CB8AC3E}">
        <p14:creationId xmlns:p14="http://schemas.microsoft.com/office/powerpoint/2010/main" val="110237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volgblad 1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6" descr="GDH Powerpoint_blauw_3.jpg">
            <a:extLst>
              <a:ext uri="{FF2B5EF4-FFF2-40B4-BE49-F238E27FC236}">
                <a16:creationId xmlns:a16="http://schemas.microsoft.com/office/drawing/2014/main" id="{F8F71C2A-EE42-422F-BD7D-0318FC263D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1247999" y="480000"/>
            <a:ext cx="10272000" cy="1088347"/>
          </a:xfrm>
          <a:prstGeom prst="rect">
            <a:avLst/>
          </a:prstGeom>
        </p:spPr>
        <p:txBody>
          <a:bodyPr lIns="0" tIns="0" rIns="0" bIns="0"/>
          <a:lstStyle>
            <a:lvl1pPr>
              <a:defRPr sz="5600" b="1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22" name="Tijdelijke aanduiding voor tekst 10"/>
          <p:cNvSpPr>
            <a:spLocks noGrp="1"/>
          </p:cNvSpPr>
          <p:nvPr>
            <p:ph type="body" sz="quarter" idx="13"/>
          </p:nvPr>
        </p:nvSpPr>
        <p:spPr>
          <a:xfrm>
            <a:off x="1248836" y="2148295"/>
            <a:ext cx="5457777" cy="4080000"/>
          </a:xfrm>
          <a:prstGeom prst="rect">
            <a:avLst/>
          </a:prstGeom>
        </p:spPr>
        <p:txBody>
          <a:bodyPr lIns="0" tIns="0" rIns="0" bIns="0"/>
          <a:lstStyle>
            <a:lvl1pPr marL="239846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1pPr>
            <a:lvl2pPr marL="479699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2pPr>
            <a:lvl3pPr marL="719545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3pPr>
            <a:lvl4pPr marL="959397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4pPr>
            <a:lvl5pPr marL="1199242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3" name="Tijdelijke aanduiding voor afbeelding 3"/>
          <p:cNvSpPr>
            <a:spLocks noGrp="1"/>
          </p:cNvSpPr>
          <p:nvPr>
            <p:ph type="pic" sz="quarter" idx="14"/>
          </p:nvPr>
        </p:nvSpPr>
        <p:spPr>
          <a:xfrm>
            <a:off x="7201293" y="2311565"/>
            <a:ext cx="4319735" cy="3848755"/>
          </a:xfrm>
          <a:prstGeom prst="rect">
            <a:avLst/>
          </a:prstGeom>
        </p:spPr>
        <p:txBody>
          <a:bodyPr lIns="121842" tIns="60921" rIns="121842" bIns="60921" rtlCol="0">
            <a:normAutofit/>
          </a:bodyPr>
          <a:lstStyle>
            <a:lvl1pPr marL="0" indent="0">
              <a:buFont typeface="Arial"/>
              <a:buNone/>
              <a:defRPr sz="2400">
                <a:solidFill>
                  <a:srgbClr val="7F7F7F"/>
                </a:solidFill>
              </a:defRPr>
            </a:lvl1pPr>
          </a:lstStyle>
          <a:p>
            <a:pPr lvl="0"/>
            <a:endParaRPr lang="nl-NL" noProof="0" dirty="0"/>
          </a:p>
        </p:txBody>
      </p:sp>
      <p:sp>
        <p:nvSpPr>
          <p:cNvPr id="6" name="Tijdelijke aanduiding voor datum 13">
            <a:extLst>
              <a:ext uri="{FF2B5EF4-FFF2-40B4-BE49-F238E27FC236}">
                <a16:creationId xmlns:a16="http://schemas.microsoft.com/office/drawing/2014/main" id="{AB35190D-54F0-4BF6-8427-FBBF04F706B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249363" y="6402388"/>
            <a:ext cx="1817687" cy="455612"/>
          </a:xfrm>
        </p:spPr>
        <p:txBody>
          <a:bodyPr lIns="0" tIns="0" rIns="0" bIns="0" anchor="t" anchorCtr="0"/>
          <a:lstStyle>
            <a:lvl1pPr>
              <a:defRPr sz="15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A5EA08D-1C73-4C0E-B869-E304FCF83106}" type="datetime4">
              <a:rPr lang="nl-NL"/>
              <a:pPr>
                <a:defRPr/>
              </a:pPr>
              <a:t>27 februari 2019</a:t>
            </a:fld>
            <a:endParaRPr lang="nl-NL" dirty="0"/>
          </a:p>
        </p:txBody>
      </p:sp>
      <p:sp>
        <p:nvSpPr>
          <p:cNvPr id="7" name="Tijdelijke aanduiding voor voettekst 14">
            <a:extLst>
              <a:ext uri="{FF2B5EF4-FFF2-40B4-BE49-F238E27FC236}">
                <a16:creationId xmlns:a16="http://schemas.microsoft.com/office/drawing/2014/main" id="{75A91022-4056-47F0-8B53-FA0A2E3313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739313" y="6402388"/>
            <a:ext cx="1781175" cy="455612"/>
          </a:xfrm>
        </p:spPr>
        <p:txBody>
          <a:bodyPr lIns="0" tIns="0" rIns="0" bIns="0" anchor="t" anchorCtr="0"/>
          <a:lstStyle>
            <a:lvl1pPr algn="r">
              <a:defRPr sz="15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nl-NL"/>
              <a:t>Versie</a:t>
            </a:r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9E0EBFED-825D-46D7-B3C2-331A39FF8EB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402388"/>
            <a:ext cx="1017588" cy="455612"/>
          </a:xfrm>
        </p:spPr>
        <p:txBody>
          <a:bodyPr lIns="383757" tIns="0" rIns="0" bIns="0" anchor="t"/>
          <a:lstStyle>
            <a:lvl1pPr algn="l">
              <a:defRPr sz="15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C9A38FA1-5F99-4BB8-B60B-9E9F6CF42CE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883139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261723F-0B0A-49EA-9739-0EBC4CC1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0F0ABC-2135-4278-B88C-D7212531D741}" type="datetimeFigureOut">
              <a:rPr lang="nl-NL"/>
              <a:pPr>
                <a:defRPr/>
              </a:pPr>
              <a:t>27-2-2019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3B912B-D3BD-4398-9232-4E6F9ECA3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A0479C6-521A-403D-8350-A065E2D8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0454FE-95F6-4C74-83DB-E0ECCBB20DC9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281417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8E059C4-719C-40E3-B46E-D1535F40A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4BD6FE-CED4-4C42-BCF2-01D306F401FA}" type="datetimeFigureOut">
              <a:rPr lang="nl-NL"/>
              <a:pPr>
                <a:defRPr/>
              </a:pPr>
              <a:t>27-2-2019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CE450EE-A1CA-4EA2-BB32-2897CB04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8238E4-CCD6-4F7C-9176-3E9500E8C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B894D9-446E-48FE-8872-40095D4EF15E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565416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A1BBF661-F52D-451E-BFCE-21E430AE4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7CBAAF-3C89-44FA-8B62-A4A72D6C06B8}" type="datetimeFigureOut">
              <a:rPr lang="nl-NL"/>
              <a:pPr>
                <a:defRPr/>
              </a:pPr>
              <a:t>27-2-2019</a:t>
            </a:fld>
            <a:endParaRPr lang="nl-NL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15E6EFFE-CBA9-4E7D-A8D0-4325375B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59E94AEE-8B5B-45AE-AA4B-8D80605D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4D708-C428-4A8D-9F6A-835366FAD112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66666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2056F559-1DB8-4724-96AC-F01E53ECD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50DAD-1782-4F8C-A70F-265DD4316E79}" type="datetimeFigureOut">
              <a:rPr lang="nl-NL"/>
              <a:pPr>
                <a:defRPr/>
              </a:pPr>
              <a:t>27-2-2019</a:t>
            </a:fld>
            <a:endParaRPr lang="nl-NL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CEBAD8F4-CBE8-48CF-A807-92A3F56E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D6DD472E-F602-43FD-87D9-FC4BDA2AF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AA3A59-D69D-4541-BCDF-80FBB7BACFCC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111107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3">
            <a:extLst>
              <a:ext uri="{FF2B5EF4-FFF2-40B4-BE49-F238E27FC236}">
                <a16:creationId xmlns:a16="http://schemas.microsoft.com/office/drawing/2014/main" id="{016DED95-86B3-457D-B265-E130969A5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FD58CE-7B74-4CAF-87DD-A6FC5E34F1C1}" type="datetimeFigureOut">
              <a:rPr lang="nl-NL"/>
              <a:pPr>
                <a:defRPr/>
              </a:pPr>
              <a:t>27-2-2019</a:t>
            </a:fld>
            <a:endParaRPr lang="nl-NL"/>
          </a:p>
        </p:txBody>
      </p:sp>
      <p:sp>
        <p:nvSpPr>
          <p:cNvPr id="4" name="Tijdelijke aanduiding voor voettekst 4">
            <a:extLst>
              <a:ext uri="{FF2B5EF4-FFF2-40B4-BE49-F238E27FC236}">
                <a16:creationId xmlns:a16="http://schemas.microsoft.com/office/drawing/2014/main" id="{6352BB45-1315-46E9-88ED-58FBF0157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27320F0D-201F-4434-AF97-D4F495339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131EB-630F-40FC-BD9C-D2929CC4556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421560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3">
            <a:extLst>
              <a:ext uri="{FF2B5EF4-FFF2-40B4-BE49-F238E27FC236}">
                <a16:creationId xmlns:a16="http://schemas.microsoft.com/office/drawing/2014/main" id="{5AA427C4-E96B-460B-A106-5B4F4F30D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DD87E6-E707-4E8C-A901-FA6D5B920627}" type="datetimeFigureOut">
              <a:rPr lang="nl-NL"/>
              <a:pPr>
                <a:defRPr/>
              </a:pPr>
              <a:t>27-2-2019</a:t>
            </a:fld>
            <a:endParaRPr lang="nl-NL"/>
          </a:p>
        </p:txBody>
      </p:sp>
      <p:sp>
        <p:nvSpPr>
          <p:cNvPr id="3" name="Tijdelijke aanduiding voor voettekst 4">
            <a:extLst>
              <a:ext uri="{FF2B5EF4-FFF2-40B4-BE49-F238E27FC236}">
                <a16:creationId xmlns:a16="http://schemas.microsoft.com/office/drawing/2014/main" id="{AE225E7F-121E-49DA-B8CE-DC393EA4D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dianummer 5">
            <a:extLst>
              <a:ext uri="{FF2B5EF4-FFF2-40B4-BE49-F238E27FC236}">
                <a16:creationId xmlns:a16="http://schemas.microsoft.com/office/drawing/2014/main" id="{8727DA09-A146-4A92-AD29-649EBDD92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2775F3-B0DB-44C2-8F1F-55A0BAAE9DD1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14665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DE20F14E-9BA7-4CA4-8C81-990E05D7A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D3F4A-F519-45C6-B68B-0517B600FCCC}" type="datetimeFigureOut">
              <a:rPr lang="nl-NL"/>
              <a:pPr>
                <a:defRPr/>
              </a:pPr>
              <a:t>27-2-2019</a:t>
            </a:fld>
            <a:endParaRPr lang="nl-NL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DBCC38B8-D777-46A4-B242-CAAABF2AB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39327ABF-6A5B-40A5-BB0A-4BD8BED9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E42C16-A743-4C67-A7E4-6F6506E23F2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364891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D2A1BD0C-1C06-45E2-B479-57C8AE9FC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95DC1-868F-4347-AA36-71F0155822C5}" type="datetimeFigureOut">
              <a:rPr lang="nl-NL"/>
              <a:pPr>
                <a:defRPr/>
              </a:pPr>
              <a:t>27-2-2019</a:t>
            </a:fld>
            <a:endParaRPr lang="nl-NL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581960F5-67AE-4651-B39B-65911009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1CBFEEC3-8072-4B67-A860-6321CBFE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2C259-ECD7-4FF0-9AC9-FDC8710ABC5E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411603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>
            <a:extLst>
              <a:ext uri="{FF2B5EF4-FFF2-40B4-BE49-F238E27FC236}">
                <a16:creationId xmlns:a16="http://schemas.microsoft.com/office/drawing/2014/main" id="{FDA84594-5E36-4C70-BBCA-63A51A6F394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Klik om de stijl te bewerken</a:t>
            </a:r>
          </a:p>
        </p:txBody>
      </p:sp>
      <p:sp>
        <p:nvSpPr>
          <p:cNvPr id="1027" name="Tijdelijke aanduiding voor tekst 2">
            <a:extLst>
              <a:ext uri="{FF2B5EF4-FFF2-40B4-BE49-F238E27FC236}">
                <a16:creationId xmlns:a16="http://schemas.microsoft.com/office/drawing/2014/main" id="{03EBE35D-98D3-46FF-B324-535B005CEB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Tekststijl van het model bewerken</a:t>
            </a:r>
          </a:p>
          <a:p>
            <a:pPr lvl="1"/>
            <a:r>
              <a:rPr lang="nl-NL" altLang="nl-NL"/>
              <a:t>Tweede niveau</a:t>
            </a:r>
          </a:p>
          <a:p>
            <a:pPr lvl="2"/>
            <a:r>
              <a:rPr lang="nl-NL" altLang="nl-NL"/>
              <a:t>Derde niveau</a:t>
            </a:r>
          </a:p>
          <a:p>
            <a:pPr lvl="3"/>
            <a:r>
              <a:rPr lang="nl-NL" altLang="nl-NL"/>
              <a:t>Vierde niveau</a:t>
            </a:r>
          </a:p>
          <a:p>
            <a:pPr lvl="4"/>
            <a:r>
              <a:rPr lang="nl-NL" alt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57A89B-B637-4643-8D82-6D296D295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8D1F9FC-A6E9-48FF-BAB4-9D9B0C3BC21F}" type="datetimeFigureOut">
              <a:rPr lang="nl-NL"/>
              <a:pPr>
                <a:defRPr/>
              </a:pPr>
              <a:t>27-2-2019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71BB453-C6FA-49D2-87AC-7272CCED0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4E0B136-DEAC-4E16-B37F-3188A1183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9B7BFED-F05D-496B-8DA4-0085D936F58A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>
            <a:extLst>
              <a:ext uri="{FF2B5EF4-FFF2-40B4-BE49-F238E27FC236}">
                <a16:creationId xmlns:a16="http://schemas.microsoft.com/office/drawing/2014/main" id="{CCC125E6-4F28-44DD-AFCD-7B9B44BF7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879725"/>
            <a:ext cx="10272713" cy="1090613"/>
          </a:xfrm>
        </p:spPr>
        <p:txBody>
          <a:bodyPr/>
          <a:lstStyle/>
          <a:p>
            <a:pPr eaLnBrk="1" hangingPunct="1"/>
            <a:r>
              <a:rPr lang="nl-NL" altLang="nl-NL" sz="4400" dirty="0">
                <a:latin typeface="Arial" panose="020B0604020202020204" pitchFamily="34" charset="0"/>
                <a:cs typeface="Arial" panose="020B0604020202020204" pitchFamily="34" charset="0"/>
              </a:rPr>
              <a:t>Haal Centraal </a:t>
            </a:r>
          </a:p>
        </p:txBody>
      </p:sp>
      <p:sp>
        <p:nvSpPr>
          <p:cNvPr id="5123" name="Tijdelijke aanduiding voor tekst 2">
            <a:extLst>
              <a:ext uri="{FF2B5EF4-FFF2-40B4-BE49-F238E27FC236}">
                <a16:creationId xmlns:a16="http://schemas.microsoft.com/office/drawing/2014/main" id="{418698A8-B3BD-4D86-9B08-2CCC9941D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7775" y="3970338"/>
            <a:ext cx="10272713" cy="117475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nl-NL" altLang="nl-NL" sz="4000" i="1"/>
              <a:t>BRK bevragen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nl-NL" altLang="nl-NL" sz="4000" i="1"/>
              <a:t>Scrum Events (Sprint 1 -&gt; sprint 2)</a:t>
            </a:r>
            <a:endParaRPr lang="nl-NL" altLang="nl-NL" sz="4000" i="1" dirty="0"/>
          </a:p>
        </p:txBody>
      </p:sp>
      <p:pic>
        <p:nvPicPr>
          <p:cNvPr id="5" name="Afbeelding 1">
            <a:extLst>
              <a:ext uri="{FF2B5EF4-FFF2-40B4-BE49-F238E27FC236}">
                <a16:creationId xmlns:a16="http://schemas.microsoft.com/office/drawing/2014/main" id="{61BDE490-3AFE-4B72-A36D-E6B46B760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6" y="295292"/>
            <a:ext cx="11717338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065F1323-4D11-41FE-AAB4-9E7060D6D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343" y="962025"/>
            <a:ext cx="1438275" cy="7429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…en niet development first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Agnostisch (geen kennis van de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 is vrij van implementatiedetails (uit providersysteem)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Niet gevoelig voor wijzigen als systeemlogica wijzigt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>
                <a:latin typeface="Arial" panose="020B0604020202020204" pitchFamily="34" charset="0"/>
                <a:cs typeface="Arial" panose="020B0604020202020204" pitchFamily="34" charset="0"/>
              </a:rPr>
              <a:t>Contract First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9B86DE5-2ADA-4946-BB32-B88774EC3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613" y="4354926"/>
            <a:ext cx="4820663" cy="218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06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>
            <a:extLst>
              <a:ext uri="{FF2B5EF4-FFF2-40B4-BE49-F238E27FC236}">
                <a16:creationId xmlns:a16="http://schemas.microsoft.com/office/drawing/2014/main" id="{41652855-EA87-4DF8-B0E7-8E7F23DE5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43" y="384730"/>
            <a:ext cx="10272712" cy="1089025"/>
          </a:xfrm>
        </p:spPr>
        <p:txBody>
          <a:bodyPr/>
          <a:lstStyle/>
          <a:p>
            <a:r>
              <a:rPr lang="nl-NL" altLang="nl-NL" sz="4800" dirty="0" err="1">
                <a:latin typeface="Arial" panose="020B0604020202020204" pitchFamily="34" charset="0"/>
                <a:cs typeface="Arial" panose="020B0604020202020204" pitchFamily="34" charset="0"/>
              </a:rPr>
              <a:t>fuzzy</a:t>
            </a:r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 search &amp; suggesties</a:t>
            </a:r>
          </a:p>
        </p:txBody>
      </p:sp>
      <p:pic>
        <p:nvPicPr>
          <p:cNvPr id="18436" name="Afbeelding 10">
            <a:extLst>
              <a:ext uri="{FF2B5EF4-FFF2-40B4-BE49-F238E27FC236}">
                <a16:creationId xmlns:a16="http://schemas.microsoft.com/office/drawing/2014/main" id="{9CB164C1-F165-4498-BFA2-E2E7BE634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0" r="50000" b="57840"/>
          <a:stretch>
            <a:fillRect/>
          </a:stretch>
        </p:blipFill>
        <p:spPr bwMode="auto">
          <a:xfrm>
            <a:off x="5678488" y="2174875"/>
            <a:ext cx="62833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E0D10A0B-7EBC-4247-B609-8E7E3AA431F3}"/>
              </a:ext>
            </a:extLst>
          </p:cNvPr>
          <p:cNvSpPr txBox="1">
            <a:spLocks/>
          </p:cNvSpPr>
          <p:nvPr/>
        </p:nvSpPr>
        <p:spPr bwMode="auto">
          <a:xfrm>
            <a:off x="779043" y="2174875"/>
            <a:ext cx="4759754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al of een aparte API?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Onderzoekje kadaster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Implementatie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06ABA20-FF4A-40D0-A3B5-C2696C64B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88" y="2059483"/>
            <a:ext cx="8577502" cy="419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41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Definitief informatiemodel BRK (Kadaster)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Definitie infobehoefte (gemeenten, PO)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OAS (VNG-R)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(kadaster)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idhb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Verstrek? IAM? 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(gemeente Den Haag) 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Verbinding (Kadaster-Den Haag)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 (Kadaster)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Producten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95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652505" y="1868487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BRK model (concept)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nl-NL" sz="2800" b="1" baseline="30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inventarisatie infobehoefte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Tooling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API Model generatie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Basis resource definitie</a:t>
            </a:r>
          </a:p>
          <a:p>
            <a:pPr lvl="2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Kadastrale onroerende zaak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Developers API?				</a:t>
            </a:r>
            <a:r>
              <a:rPr lang="nl-NL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9551" lvl="3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Ready </a:t>
            </a:r>
            <a:r>
              <a:rPr lang="nl-NL" altLang="nl-NL" sz="48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 Sprint 1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2BCC0791-FD95-4C51-ADC0-4D2DC9FC1FD4}"/>
              </a:ext>
            </a:extLst>
          </p:cNvPr>
          <p:cNvSpPr/>
          <p:nvPr/>
        </p:nvSpPr>
        <p:spPr>
          <a:xfrm>
            <a:off x="6805657" y="1813972"/>
            <a:ext cx="677595" cy="654778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800" dirty="0">
                <a:solidFill>
                  <a:srgbClr val="002060"/>
                </a:solidFill>
              </a:rPr>
              <a:t>٧</a:t>
            </a:r>
            <a:endParaRPr lang="nl-NL" sz="4400" dirty="0">
              <a:solidFill>
                <a:srgbClr val="002060"/>
              </a:solidFill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B52B02B-C03B-4653-B89A-CAD29D63EE55}"/>
              </a:ext>
            </a:extLst>
          </p:cNvPr>
          <p:cNvSpPr/>
          <p:nvPr/>
        </p:nvSpPr>
        <p:spPr>
          <a:xfrm>
            <a:off x="6805657" y="2595909"/>
            <a:ext cx="677595" cy="654778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800" dirty="0">
                <a:solidFill>
                  <a:srgbClr val="002060"/>
                </a:solidFill>
              </a:rPr>
              <a:t>٧</a:t>
            </a:r>
            <a:endParaRPr lang="nl-NL" sz="4400" dirty="0">
              <a:solidFill>
                <a:srgbClr val="002060"/>
              </a:solidFill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CCF1755-8883-4B3B-9748-30FC34246977}"/>
              </a:ext>
            </a:extLst>
          </p:cNvPr>
          <p:cNvSpPr/>
          <p:nvPr/>
        </p:nvSpPr>
        <p:spPr>
          <a:xfrm>
            <a:off x="6805657" y="3385623"/>
            <a:ext cx="712194" cy="593253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800" dirty="0">
                <a:solidFill>
                  <a:srgbClr val="002060"/>
                </a:solidFill>
              </a:rPr>
              <a:t>٧</a:t>
            </a:r>
            <a:endParaRPr lang="nl-NL" sz="4400" dirty="0">
              <a:solidFill>
                <a:srgbClr val="002060"/>
              </a:solidFill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4FE9AE5B-5216-43AF-B214-D4C80764AA60}"/>
              </a:ext>
            </a:extLst>
          </p:cNvPr>
          <p:cNvSpPr/>
          <p:nvPr/>
        </p:nvSpPr>
        <p:spPr>
          <a:xfrm>
            <a:off x="6805657" y="4065851"/>
            <a:ext cx="712194" cy="593253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800" dirty="0">
                <a:solidFill>
                  <a:srgbClr val="002060"/>
                </a:solidFill>
              </a:rPr>
              <a:t>٧</a:t>
            </a:r>
            <a:endParaRPr lang="nl-NL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798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3" y="2154238"/>
            <a:ext cx="7014390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1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Beveiligde verbinding (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obv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doc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Lennart)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raadpleeg kadastrale onroerende zaak product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OAS 3 kadastrale onroerende zaak product (VNGR)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raadpleeg op kadastrale aanduiding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User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stories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sprint 1&amp;2 (PO)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Voorstel SLA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Sprintdemo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0F8B1142-1068-4300-B296-98E27E32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030" y="738326"/>
            <a:ext cx="2160239" cy="57372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3" y="2154238"/>
            <a:ext cx="6638925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2 - 5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Consumer en testen (DH e.a.)</a:t>
            </a:r>
          </a:p>
          <a:p>
            <a:pPr>
              <a:defRPr/>
            </a:pP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Rework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API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Uitbreiding API met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specs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sprint 1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OAS 3 uitbreiding/wijziging (VNGR)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realisatie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User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stories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volgende sprint (PO)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Review SLA (DH e.a.)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Sprintdemo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0F8B1142-1068-4300-B296-98E27E32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526" y="641351"/>
            <a:ext cx="2160239" cy="57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43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3" y="2154238"/>
            <a:ext cx="6638925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6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Acceptatietesten &amp;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rework</a:t>
            </a: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Pentest</a:t>
            </a: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lab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In productie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0F8B1142-1068-4300-B296-98E27E32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526" y="641351"/>
            <a:ext cx="2160239" cy="57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51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9A620-AB21-4333-9806-A9F0CF37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Agenda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98F0AB5-0EC4-41D6-AE05-20275AF84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127" y="1747242"/>
            <a:ext cx="11836959" cy="5110758"/>
          </a:xfrm>
        </p:spPr>
        <p:txBody>
          <a:bodyPr/>
          <a:lstStyle/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13:00 Binnenkomst, Introductie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13:10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Scrum Review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Demo Sprint 1 resultaten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14:00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Stoppen, doorgaan, starten  =&gt; Verbeterplan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14:45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Weekly Scrum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Bijwerken Scrum Board (status Quo)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15:00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Planning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Wat? (PO)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15:30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Planning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Hoe? (team)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16:30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2 Doel vaststellen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Wvttk, start Sprint 2</a:t>
            </a:r>
          </a:p>
        </p:txBody>
      </p:sp>
    </p:spTree>
    <p:extLst>
      <p:ext uri="{BB962C8B-B14F-4D97-AF65-F5344CB8AC3E}">
        <p14:creationId xmlns:p14="http://schemas.microsoft.com/office/powerpoint/2010/main" val="1430576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3" y="2154238"/>
            <a:ext cx="7014390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1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Beveiligde verbinding (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obv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doc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Lennart)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raadpleeg kadastrale onroerende zaak product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OAS 3 kadastrale onroerende zaak product (VNGR)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raadpleeg op kadastrale aanduiding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User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stories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sprint 1&amp;2 (PO)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Voorstel SLA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Sprintdemo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0F8B1142-1068-4300-B296-98E27E32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030" y="738326"/>
            <a:ext cx="2160239" cy="57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74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el 1">
            <a:extLst>
              <a:ext uri="{FF2B5EF4-FFF2-40B4-BE49-F238E27FC236}">
                <a16:creationId xmlns:a16="http://schemas.microsoft.com/office/drawing/2014/main" id="{4548112E-2BBB-4D73-8DB5-35A54400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10833100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VRAGEN?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2" name="AutoShape 2" descr="Afbeeldingsresultaat voor handshake">
            <a:extLst>
              <a:ext uri="{FF2B5EF4-FFF2-40B4-BE49-F238E27FC236}">
                <a16:creationId xmlns:a16="http://schemas.microsoft.com/office/drawing/2014/main" id="{2E1CB685-BD21-430B-8A32-901BB6A749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1026" name="Picture 2" descr="http://www.utrechtindialoog.nl/wp-content/uploads/2015/12/vragen.jpg">
            <a:extLst>
              <a:ext uri="{FF2B5EF4-FFF2-40B4-BE49-F238E27FC236}">
                <a16:creationId xmlns:a16="http://schemas.microsoft.com/office/drawing/2014/main" id="{705CB0C4-E0B2-4A69-9267-351380A31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286" y="2298699"/>
            <a:ext cx="5472922" cy="411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414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lnSpc>
                <a:spcPct val="150000"/>
              </a:lnSpc>
              <a:buNone/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BRK bevragen API: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 first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 first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 first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Agnostisch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Geïmplementeerd 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Productvisie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lnSpc>
                <a:spcPct val="150000"/>
              </a:lnSpc>
              <a:buNone/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BRK bevragen API: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supersnel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schaalbaar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betrouwbaar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resilient</a:t>
            </a: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Productvisie non </a:t>
            </a:r>
            <a:r>
              <a:rPr lang="nl-NL" altLang="nl-NL" sz="4800" dirty="0" err="1">
                <a:latin typeface="Arial" panose="020B0604020202020204" pitchFamily="34" charset="0"/>
                <a:cs typeface="Arial" panose="020B0604020202020204" pitchFamily="34" charset="0"/>
              </a:rPr>
              <a:t>functionals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</p:spTree>
    <p:extLst>
      <p:ext uri="{BB962C8B-B14F-4D97-AF65-F5344CB8AC3E}">
        <p14:creationId xmlns:p14="http://schemas.microsoft.com/office/powerpoint/2010/main" val="744492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Resourcedefinitie o.b.v. 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Businessvraag van alle gemeenten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grootste gemene infobehoefte afnemers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≠ Model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wel traceerbaar naar informatiemodel: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Scope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Semantiek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Waarborg volledigheid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Business </a:t>
            </a:r>
            <a:r>
              <a:rPr lang="nl-NL" altLang="nl-NL" sz="4800" dirty="0" err="1"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</p:spTree>
    <p:extLst>
      <p:ext uri="{BB962C8B-B14F-4D97-AF65-F5344CB8AC3E}">
        <p14:creationId xmlns:p14="http://schemas.microsoft.com/office/powerpoint/2010/main" val="2438468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Hefboomwerking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Complexiteit bij provider (x1)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Kostenvoordelen bij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(x10 x350)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Consumer First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95F98B6-ABF4-43AC-9EA5-A4196E6C0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3813126"/>
            <a:ext cx="6752397" cy="25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AOS Getest op codegeneratie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Consistent met andere HC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API’s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 Design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decisions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 code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Melvin Lee aan boord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BDD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Gedrag API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specifieren</a:t>
            </a: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Gherkin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Developer First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B20E071-F2D0-4E28-9DAA-A5B897A6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096" y="2953027"/>
            <a:ext cx="5512904" cy="39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7944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6366F3771BE64EA76AD083DABDB89C" ma:contentTypeVersion="4" ma:contentTypeDescription="Een nieuw document maken." ma:contentTypeScope="" ma:versionID="7d79779990c1e59c5708fbb6dc28a411">
  <xsd:schema xmlns:xsd="http://www.w3.org/2001/XMLSchema" xmlns:xs="http://www.w3.org/2001/XMLSchema" xmlns:p="http://schemas.microsoft.com/office/2006/metadata/properties" xmlns:ns2="c8f2146a-82e5-417c-be76-f28877afe957" targetNamespace="http://schemas.microsoft.com/office/2006/metadata/properties" ma:root="true" ma:fieldsID="7a05c5efc1afb6bb7760fc44e9fa5933" ns2:_="">
    <xsd:import namespace="c8f2146a-82e5-417c-be76-f28877afe95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f2146a-82e5-417c-be76-f28877afe95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atst gedeeld, per gebruik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atst gedeeld, per tijdstip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4E7BFC-B8A0-4773-80DB-9DC45C8A4F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8D5EEB-EBA3-422A-B4D3-9023D71DAA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f2146a-82e5-417c-be76-f28877afe9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23521</TotalTime>
  <Words>462</Words>
  <Application>Microsoft Office PowerPoint</Application>
  <PresentationFormat>Breedbeeld</PresentationFormat>
  <Paragraphs>135</Paragraphs>
  <Slides>17</Slides>
  <Notes>15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Kantoorthema</vt:lpstr>
      <vt:lpstr>Haal Centraal </vt:lpstr>
      <vt:lpstr>Agenda</vt:lpstr>
      <vt:lpstr>Sprintdoelen</vt:lpstr>
      <vt:lpstr>VRAGEN?</vt:lpstr>
      <vt:lpstr>Productvisie</vt:lpstr>
      <vt:lpstr>Productvisie non functionals</vt:lpstr>
      <vt:lpstr>Business driven</vt:lpstr>
      <vt:lpstr>Consumer First</vt:lpstr>
      <vt:lpstr>Developer First</vt:lpstr>
      <vt:lpstr>Contract First</vt:lpstr>
      <vt:lpstr>fuzzy search &amp; suggesties</vt:lpstr>
      <vt:lpstr>Implementatie</vt:lpstr>
      <vt:lpstr>Producten</vt:lpstr>
      <vt:lpstr>Ready for Sprint 1</vt:lpstr>
      <vt:lpstr>Sprintdoelen</vt:lpstr>
      <vt:lpstr>Sprintdoelen</vt:lpstr>
      <vt:lpstr>Sprintdoelen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Right Stuf</dc:title>
  <dc:creator>Cathy Dingemanse</dc:creator>
  <cp:lastModifiedBy>Jan Willem Kooi</cp:lastModifiedBy>
  <cp:revision>359</cp:revision>
  <dcterms:created xsi:type="dcterms:W3CDTF">2016-09-05T12:44:38Z</dcterms:created>
  <dcterms:modified xsi:type="dcterms:W3CDTF">2019-02-27T08:52:20Z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0x0101003D6366F3771BE64EA76AD083DABDB89C</vt:lpwstr>
  </property>
</Properties>
</file>